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36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706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833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58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68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04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592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793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007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959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21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D07D739-6235-48EE-9C2C-022BB3FC5CD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D5BECAC-5F19-45FC-A335-E7A134C1692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686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slide5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ixabay.com/zh/%E6%96%B0%E5%B9%B4%E5%BF%AB%E4%B9%90-%E7%83%9F%E8%8A%B1-%E5%BA%86%E7%A5%9D-%E6%96%B0%E5%B9%B4%E5%BA%86%E7%A5%9D%E6%B4%BB%E5%8A%A8-%E5%85%89%E6%98%8E-1116338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0523E-3BCE-48AC-8417-C1E4E5D7C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水资源利用与节水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DBE62F-1434-4619-A434-4375A594F3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北京节水展馆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2016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年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874448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1F7338-5855-4523-AC3C-0B1719FB9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spcAft>
                <a:spcPts val="0"/>
              </a:spcAft>
            </a:pPr>
            <a:r>
              <a:rPr lang="zh-CN" altLang="zh-CN" sz="3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一、水的知识</a:t>
            </a:r>
            <a:b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1522F3-45C4-444B-8B4B-A5E3168E7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75" y="2224884"/>
            <a:ext cx="11029615" cy="3678303"/>
          </a:xfrm>
        </p:spPr>
        <p:txBody>
          <a:bodyPr>
            <a:normAutofit fontScale="92500"/>
          </a:bodyPr>
          <a:lstStyle/>
          <a:p>
            <a:pPr algn="just">
              <a:spcAft>
                <a:spcPts val="0"/>
              </a:spcAft>
            </a:pPr>
            <a:r>
              <a:rPr lang="en-US" altLang="zh-CN" sz="30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30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、水资源概述</a:t>
            </a:r>
            <a:endParaRPr lang="zh-CN" altLang="zh-CN" sz="30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4" algn="just">
              <a:spcAft>
                <a:spcPts val="0"/>
              </a:spcAft>
            </a:pP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目前世界水资源达到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13.8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亿立方千米，但人类生活所需的淡水资源却只占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2.53%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，约为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0.35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亿立方千米。我国水资源总量位居世界第六，但人均水资源占有量仅为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2200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立方米，为世界人均水资源占有量的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1/4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  <a:endParaRPr lang="zh-CN" altLang="zh-CN" sz="2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4" algn="just">
              <a:spcAft>
                <a:spcPts val="0"/>
              </a:spcAft>
            </a:pP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北京属于重度缺水地区。全市人均水资源占有量不足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300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立方米，仅为全国人均水资源量的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1/8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，世界人均水资源量的</a:t>
            </a:r>
            <a:r>
              <a:rPr lang="en-US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1/30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  <a:endParaRPr lang="zh-CN" altLang="zh-CN" sz="2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4" algn="just">
              <a:spcAft>
                <a:spcPts val="0"/>
              </a:spcAft>
            </a:pP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北京水资源主要靠天然降水和永定河、潮白河上游来水。</a:t>
            </a:r>
            <a:endParaRPr lang="zh-CN" altLang="zh-CN" sz="2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66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48712D-B326-430B-B162-BDD322188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3200" kern="100" dirty="0">
                <a:solidFill>
                  <a:prstClr val="white"/>
                </a:solidFill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  <a:hlinkClick r:id="rId2" action="ppaction://hlinksldjump"/>
              </a:rPr>
              <a:t>一、水的知识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2A258A-52AF-4A7E-9338-109C14941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、水的特性</a:t>
            </a:r>
            <a:endParaRPr lang="zh-CN" altLang="zh-CN" sz="2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水是氢氧化合物，其分子式为</a:t>
            </a:r>
            <a:r>
              <a:rPr lang="en-US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H</a:t>
            </a:r>
            <a:r>
              <a:rPr lang="en-US" altLang="zh-CN" sz="2600" kern="100" baseline="-250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  <a:endParaRPr lang="zh-CN" altLang="zh-CN" sz="2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水的表面有张力、水有导电性、水可以形成虹吸现象。</a:t>
            </a:r>
            <a:endParaRPr lang="zh-CN" altLang="zh-CN" sz="2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28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、自来水的由来</a:t>
            </a:r>
            <a:endParaRPr lang="zh-CN" altLang="zh-CN" sz="2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2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自来水不是自来的，它是经过一系列水处理净化过程生产出来的。</a:t>
            </a:r>
            <a:endParaRPr lang="zh-CN" altLang="zh-CN" sz="2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1FAA36-06F3-4FC2-A34B-37F3EDC27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015210-6168-4472-94CC-327108B21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065441" y="4122796"/>
            <a:ext cx="2926080" cy="182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63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69E7DE-9806-4BED-BCA8-9A2BF0A17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二、水的应用</a:t>
            </a:r>
            <a:b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47E5FB-0BCB-4C31-A30C-5C75D8E0F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、日常生活用水</a:t>
            </a:r>
          </a:p>
          <a:p>
            <a:pPr lvl="1"/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做饭喝水、洗衣洗菜、洗浴冲厕</a:t>
            </a:r>
          </a:p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、水的利用</a:t>
            </a:r>
          </a:p>
          <a:p>
            <a:pPr lvl="1"/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水冷空调、水与减震、音乐水雾、水利发电、雨水利用、再生水利用</a:t>
            </a:r>
          </a:p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、海水淡化</a:t>
            </a:r>
          </a:p>
          <a:p>
            <a:pPr lvl="1"/>
            <a:r>
              <a:rPr lang="zh-CN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海水淡化技术主要有：蒸馏、电渗析、反渗透。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9738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261EFD-EBEC-4452-931A-8B848E4F3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三、节水工作</a:t>
            </a:r>
            <a:br>
              <a:rPr lang="zh-CN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71E9C0-3DEF-49DE-83F8-D600F501F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algn="just">
              <a:spcAft>
                <a:spcPts val="0"/>
              </a:spcAft>
            </a:pPr>
            <a:r>
              <a:rPr lang="en-US" altLang="zh-CN" sz="96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9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、节水技术标准</a:t>
            </a:r>
            <a:endParaRPr lang="zh-CN" altLang="zh-CN" sz="9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94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北京市目前实施了五大类</a:t>
            </a:r>
            <a:r>
              <a:rPr lang="en-US" altLang="zh-CN" sz="94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68</a:t>
            </a:r>
            <a:r>
              <a:rPr lang="zh-CN" altLang="zh-CN" sz="94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项节水相关技术标准。其中包括：用水器具、设备、产品标准；水质标准；工业用水标准；建筑给水排水标准、灌溉用水标准等</a:t>
            </a:r>
            <a:endParaRPr lang="zh-CN" altLang="zh-CN" sz="9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96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9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、节水器具</a:t>
            </a:r>
            <a:endParaRPr lang="zh-CN" altLang="zh-CN" sz="9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94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使用节水器具是节水工作的重要环节，生活中节水器具主要包括：水龙头、便器及配套系统、沐浴器、冲洗阀等。</a:t>
            </a:r>
            <a:endParaRPr lang="zh-CN" altLang="zh-CN" sz="9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9600" kern="100" dirty="0">
                <a:latin typeface="楷体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96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、北京五种节水模式</a:t>
            </a:r>
            <a:endParaRPr lang="zh-CN" altLang="zh-CN" sz="9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algn="just">
              <a:spcAft>
                <a:spcPts val="0"/>
              </a:spcAft>
            </a:pPr>
            <a:r>
              <a:rPr lang="zh-CN" altLang="zh-CN" sz="9400" kern="100" dirty="0"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分别是：管理型节水模式、工程型节水模式、科技型节水模式、公众参与型节水模式、循环利用型节水模式。</a:t>
            </a:r>
            <a:endParaRPr lang="zh-CN" altLang="zh-CN" sz="9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4" name="伍佰 - 挪威的森林">
            <a:hlinkClick r:id="" action="ppaction://media"/>
            <a:extLst>
              <a:ext uri="{FF2B5EF4-FFF2-40B4-BE49-F238E27FC236}">
                <a16:creationId xmlns:a16="http://schemas.microsoft.com/office/drawing/2014/main" id="{F48B4EF4-CD62-403F-BC83-C0D896581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5723" y="11337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09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红利">
  <a:themeElements>
    <a:clrScheme name="红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79</TotalTime>
  <Words>353</Words>
  <Application>Microsoft Office PowerPoint</Application>
  <PresentationFormat>宽屏</PresentationFormat>
  <Paragraphs>29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楷体</vt:lpstr>
      <vt:lpstr>宋体</vt:lpstr>
      <vt:lpstr>Calibri</vt:lpstr>
      <vt:lpstr>Gill Sans MT</vt:lpstr>
      <vt:lpstr>Wingdings 2</vt:lpstr>
      <vt:lpstr>红利</vt:lpstr>
      <vt:lpstr>水资源利用与节水</vt:lpstr>
      <vt:lpstr>一、水的知识 </vt:lpstr>
      <vt:lpstr>一、水的知识</vt:lpstr>
      <vt:lpstr>二、水的应用 </vt:lpstr>
      <vt:lpstr>三、节水工作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水资源利用与节水</dc:title>
  <dc:creator>19619</dc:creator>
  <cp:lastModifiedBy> </cp:lastModifiedBy>
  <cp:revision>6</cp:revision>
  <dcterms:created xsi:type="dcterms:W3CDTF">2019-07-22T09:24:46Z</dcterms:created>
  <dcterms:modified xsi:type="dcterms:W3CDTF">2019-07-22T10:44:38Z</dcterms:modified>
</cp:coreProperties>
</file>

<file path=docProps/thumbnail.jpeg>
</file>